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 Black"/>
      <p:regular r:id="rId15"/>
    </p:embeddedFont>
    <p:embeddedFont>
      <p:font typeface="Montserrat Black"/>
      <p:regular r:id="rId16"/>
    </p:embeddedFont>
    <p:embeddedFont>
      <p:font typeface="Inconsolata"/>
      <p:regular r:id="rId17"/>
    </p:embeddedFont>
    <p:embeddedFont>
      <p:font typeface="Inconsolata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NumPy ile Görüntü İşleme: Başlangıç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Görüntü işlemede Python’da güçlü matematiksel işlemler için olmazsa olmaz bir kütüphane olan NumPy'nin temel özelliklerini keşfedelim.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67112"/>
            <a:ext cx="212538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by EMRE Akpınar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NumPy Nedir?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Açık Kaynak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Serbestçe kullanılabilen ve geliştirilebilen bir kütüphane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9601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Çok Boyutlu Diziler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Verileri etkili bir şekilde organize etmek ve işlemek için n-boyutlu diziler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4147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Matematiksel İşlemler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Vektör, matris ve tensör üzerinde hızlı ve verimli işlemler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73937"/>
            <a:ext cx="76122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NumPy'nin Uygulamaları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78028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78860" y="522053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17802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Veri Analizi ve Görselleştirme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178028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513737" y="522053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8165783" y="517802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Makine Öğrenmesi ve Derin Öğrenme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878860" y="64679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530906" y="6425446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Görüntü İşleme ve Bilgisayar Görüşü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7513737" y="64679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8165783" y="6425446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Bilimsel Hesaplama ve Simülasyon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00791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NumPy Dizileri: Temel Kavramlar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Tek Boyutlu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Bir dizi sayı veya eleman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İki Boyutlu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Satır ve sütunlardan oluşan bir matris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Üç Boyutlu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Birden fazla iki boyutlu matrisin bir araya gelmesiyle oluşur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340"/>
            <a:ext cx="7448431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NumPy Dizisi Oluşturma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69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Elle Oluşturma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Belirli elemanlar ile NumPy dizisi oluşturmak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69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23580" y="3441502"/>
            <a:ext cx="2889766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Sıfırlarla Doldurma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Belirtilen boyutta sıfırlarla dolu dizi oluşturmak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69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Bir ile Doldurma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Belirtilen boyutta birlerle dolu dizi oluşturmak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69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Aralık Oluşturma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Belirtilen aralıkta dizi oluşturmak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67570"/>
            <a:ext cx="68962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NumPy Dizisi İşlemleri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51651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31030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Toplama, çıkarma, çarpma gibi aritmetik işlemler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51651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4310301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Elemanlara erişim, sıralama, filtreleme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516511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4310301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Matematiksel, istatistiksel ve cebirsel fonksiyonlar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6988"/>
            <a:ext cx="57469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NumPy Veri Tipleri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665928"/>
            <a:ext cx="30480" cy="3946565"/>
          </a:xfrm>
          <a:prstGeom prst="roundRect">
            <a:avLst>
              <a:gd name="adj" fmla="val 3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3160990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921079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878860" y="296358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89274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int8, int16, int32, int64: Tam sayılar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273612" y="4204335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10" name="Shape 7"/>
          <p:cNvSpPr/>
          <p:nvPr/>
        </p:nvSpPr>
        <p:spPr>
          <a:xfrm>
            <a:off x="793790" y="396442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878860" y="40069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183011" y="393608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float16, float32, float64: Ondalıklı sayılar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273612" y="5247680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14" name="Shape 11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8788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183011" y="49794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bool: Doğru veya yanlış değerler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273612" y="6291024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18" name="Shape 15"/>
          <p:cNvSpPr/>
          <p:nvPr/>
        </p:nvSpPr>
        <p:spPr>
          <a:xfrm>
            <a:off x="793790" y="6051113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9" name="Text 16"/>
          <p:cNvSpPr/>
          <p:nvPr/>
        </p:nvSpPr>
        <p:spPr>
          <a:xfrm>
            <a:off x="878860" y="609361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2183011" y="602277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string: Metin verileri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NumPy ile Görüntü İşleme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Görüntüleri NumPy dizileri olarak yükleme</a:t>
            </a:r>
            <a:endParaRPr lang="en-US" sz="17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95128" y="3866198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Piksel değerlerini değiştirme ve işlemler uygulama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95128" y="519148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Görüntü kesme, döndürme, ölçekleme</a:t>
            </a:r>
            <a:endParaRPr lang="en-US" sz="17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695128" y="651676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Görüntü filtreleme ve gürültü azaltma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2025-03-05T22:18:18Z</dcterms:created>
  <dcterms:modified xsi:type="dcterms:W3CDTF">2025-03-05T22:18:18Z</dcterms:modified>
</cp:coreProperties>
</file>